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57" r:id="rId4"/>
    <p:sldId id="292" r:id="rId5"/>
    <p:sldId id="284" r:id="rId6"/>
    <p:sldId id="291" r:id="rId7"/>
    <p:sldId id="286" r:id="rId8"/>
    <p:sldId id="290" r:id="rId9"/>
    <p:sldId id="259" r:id="rId10"/>
    <p:sldId id="273" r:id="rId11"/>
    <p:sldId id="272" r:id="rId12"/>
    <p:sldId id="271" r:id="rId13"/>
    <p:sldId id="27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12A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67544" y="332656"/>
            <a:ext cx="81369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История развития воздушного транспорта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2228" name="Picture 4" descr="https://versiya.info/uploads/posts/2017-10/1508429901_180316_83747_08065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6251" y="5013176"/>
            <a:ext cx="3277749" cy="18448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2232" name="AutoShape 8" descr="http://www.xsjjys.com/data/out/66/WHDQ-51211096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34" name="AutoShape 10" descr="http://www.xsjjys.com/data/out/66/WHDQ-51211096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36" name="AutoShape 12" descr="http://www.xsjjys.com/data/out/66/WHDQ-51211096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38" name="AutoShape 14" descr="http://www.xsjjys.com/data/out/66/WHDQ-51211096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40" name="AutoShape 16" descr="http://www.xsjjys.com/data/out/66/WHDQ-51211096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242" name="Picture 18" descr="https://i.mywishis.in/s/i2/50/6/230x0_n26iu66yK2by49HFhUEXfprtVGePcker___jpg____4_7098a4b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3068960"/>
            <a:ext cx="3286125" cy="2190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2244" name="Picture 20" descr="http://www.logistic.ru/img/noves/70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2708919"/>
            <a:ext cx="2699792" cy="17998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2246" name="Picture 22" descr="http://aeroclub.com.ua/content/upload_images/Bro-11m_1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876799"/>
            <a:ext cx="4286250" cy="19812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2248" name="Picture 24" descr="http://chert-poberi.ru/wp-content/uploads/proga/111/images1/201710/igor2-09101723022502_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636912"/>
            <a:ext cx="2637643" cy="18793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301208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1912AE"/>
                </a:solidFill>
              </a:rPr>
              <a:t>Несмотря на то, что великий Леонардо да Винчи еще в 1483 году спроектировал первый летательный аппарат, подняться в небо люди смогли только три века спустя. И началось все с гонимых ветром воздушных шаров.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9634" name="Picture 2" descr="Первые летальные аппараты отличались громоздкой конструкци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0"/>
            <a:ext cx="6948264" cy="41689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0" y="4221088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1912AE"/>
                </a:solidFill>
              </a:rPr>
              <a:t>Человек всегда завидовал птицам и ему очень хотелось научиться летать</a:t>
            </a:r>
            <a:r>
              <a:rPr lang="ru-RU" sz="2400" b="1" dirty="0" smtClean="0">
                <a:solidFill>
                  <a:srgbClr val="1912AE"/>
                </a:solidFill>
              </a:rPr>
              <a:t>.</a:t>
            </a:r>
            <a:r>
              <a:rPr lang="ru-RU" sz="2400" b="1" dirty="0" smtClean="0">
                <a:solidFill>
                  <a:srgbClr val="1912AE"/>
                </a:solidFill>
              </a:rPr>
              <a:t> В древности все попытки людей летать с помощью искусственных крыльев были безуспешны.</a:t>
            </a:r>
          </a:p>
          <a:p>
            <a:endParaRPr lang="ru-RU" sz="2400" b="1" dirty="0">
              <a:solidFill>
                <a:srgbClr val="1912A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04" name="Picture 4" descr="http://armycarus.do.am/_ph/68/2891023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5688632" cy="64274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940152" y="3441680"/>
            <a:ext cx="3203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1912AE"/>
                </a:solidFill>
              </a:rPr>
              <a:t>Человек  изобрел воздушный </a:t>
            </a:r>
            <a:r>
              <a:rPr lang="ru-RU" sz="2400" b="1" dirty="0" smtClean="0">
                <a:solidFill>
                  <a:srgbClr val="1912AE"/>
                </a:solidFill>
              </a:rPr>
              <a:t>шар , который нагревался теплым  воздухом . Только такой шар не мог далеко летать. </a:t>
            </a:r>
            <a:r>
              <a:rPr lang="ru-RU" sz="2400" b="1" dirty="0" smtClean="0">
                <a:solidFill>
                  <a:srgbClr val="1912AE"/>
                </a:solidFill>
              </a:rPr>
              <a:t>Сейчас </a:t>
            </a:r>
            <a:r>
              <a:rPr lang="ru-RU" sz="2400" b="1" dirty="0" smtClean="0">
                <a:solidFill>
                  <a:srgbClr val="1912AE"/>
                </a:solidFill>
              </a:rPr>
              <a:t>  такой</a:t>
            </a:r>
            <a:r>
              <a:rPr lang="ru-RU" sz="2400" b="1" dirty="0" smtClean="0">
                <a:solidFill>
                  <a:srgbClr val="1912AE"/>
                </a:solidFill>
              </a:rPr>
              <a:t> </a:t>
            </a:r>
            <a:r>
              <a:rPr lang="ru-RU" sz="2400" b="1" dirty="0" smtClean="0">
                <a:solidFill>
                  <a:srgbClr val="1912AE"/>
                </a:solidFill>
              </a:rPr>
              <a:t>воздушный  шар называется АЭРОСТАТ. </a:t>
            </a:r>
            <a:endParaRPr lang="ru-RU" sz="2400" b="1" dirty="0">
              <a:solidFill>
                <a:srgbClr val="1912A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180344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1912AE"/>
                </a:solidFill>
              </a:rPr>
              <a:t>Первый </a:t>
            </a:r>
            <a:r>
              <a:rPr lang="ru-RU" sz="2400" b="1" dirty="0" smtClean="0">
                <a:solidFill>
                  <a:srgbClr val="1912AE"/>
                </a:solidFill>
              </a:rPr>
              <a:t>воздушный </a:t>
            </a:r>
            <a:r>
              <a:rPr lang="ru-RU" sz="2400" b="1" dirty="0" smtClean="0">
                <a:solidFill>
                  <a:srgbClr val="1912AE"/>
                </a:solidFill>
              </a:rPr>
              <a:t>шар был </a:t>
            </a:r>
            <a:r>
              <a:rPr lang="ru-RU" sz="2400" b="1" dirty="0" smtClean="0">
                <a:solidFill>
                  <a:srgbClr val="1912AE"/>
                </a:solidFill>
              </a:rPr>
              <a:t>придуман и </a:t>
            </a:r>
            <a:r>
              <a:rPr lang="ru-RU" sz="2400" b="1" dirty="0" smtClean="0">
                <a:solidFill>
                  <a:srgbClr val="1912AE"/>
                </a:solidFill>
              </a:rPr>
              <a:t>построен </a:t>
            </a:r>
            <a:r>
              <a:rPr lang="ru-RU" sz="2400" b="1" dirty="0" smtClean="0">
                <a:solidFill>
                  <a:srgbClr val="1912AE"/>
                </a:solidFill>
              </a:rPr>
              <a:t>в 1783 г. </a:t>
            </a:r>
            <a:r>
              <a:rPr lang="ru-RU" sz="2400" b="1" dirty="0" smtClean="0">
                <a:solidFill>
                  <a:srgbClr val="1912AE"/>
                </a:solidFill>
              </a:rPr>
              <a:t>братьями </a:t>
            </a:r>
            <a:r>
              <a:rPr lang="ru-RU" sz="2400" b="1" dirty="0" smtClean="0">
                <a:solidFill>
                  <a:srgbClr val="1912AE"/>
                </a:solidFill>
              </a:rPr>
              <a:t>Монгольфье </a:t>
            </a:r>
            <a:r>
              <a:rPr lang="ru-RU" sz="2400" b="1" dirty="0" smtClean="0">
                <a:solidFill>
                  <a:srgbClr val="1912AE"/>
                </a:solidFill>
              </a:rPr>
              <a:t>во </a:t>
            </a:r>
            <a:r>
              <a:rPr lang="ru-RU" sz="2400" b="1" dirty="0" smtClean="0">
                <a:solidFill>
                  <a:srgbClr val="1912AE"/>
                </a:solidFill>
              </a:rPr>
              <a:t>Франции. Это был огромный воздушный шар, который заполнялся горячим воздухом. </a:t>
            </a:r>
            <a:r>
              <a:rPr lang="ru-RU" sz="2400" b="1" dirty="0" smtClean="0">
                <a:solidFill>
                  <a:srgbClr val="1912AE"/>
                </a:solidFill>
              </a:rPr>
              <a:t>Он поднялся </a:t>
            </a:r>
            <a:r>
              <a:rPr lang="ru-RU" sz="2400" b="1" dirty="0" smtClean="0">
                <a:solidFill>
                  <a:srgbClr val="1912AE"/>
                </a:solidFill>
              </a:rPr>
              <a:t>в воздух на высоту 1.8 км. </a:t>
            </a:r>
            <a:r>
              <a:rPr lang="ru-RU" sz="2400" b="1" dirty="0" smtClean="0">
                <a:solidFill>
                  <a:srgbClr val="1912AE"/>
                </a:solidFill>
              </a:rPr>
              <a:t>В качестве </a:t>
            </a:r>
            <a:r>
              <a:rPr lang="ru-RU" sz="2400" b="1" dirty="0" smtClean="0">
                <a:solidFill>
                  <a:srgbClr val="1912AE"/>
                </a:solidFill>
              </a:rPr>
              <a:t>пассажиров в гондолу посадили утку, петуха и овцу. Первым человеком, кто совершил полет на воздушном шаре, был </a:t>
            </a:r>
            <a:r>
              <a:rPr lang="ru-RU" sz="2400" b="1" dirty="0" smtClean="0">
                <a:solidFill>
                  <a:srgbClr val="1912AE"/>
                </a:solidFill>
              </a:rPr>
              <a:t>Джин - </a:t>
            </a:r>
            <a:r>
              <a:rPr lang="ru-RU" sz="2400" b="1" dirty="0" err="1" smtClean="0">
                <a:solidFill>
                  <a:srgbClr val="1912AE"/>
                </a:solidFill>
              </a:rPr>
              <a:t>Франкос</a:t>
            </a:r>
            <a:r>
              <a:rPr lang="ru-RU" sz="2400" b="1" dirty="0" smtClean="0">
                <a:solidFill>
                  <a:srgbClr val="1912AE"/>
                </a:solidFill>
              </a:rPr>
              <a:t>. Это произошло 15 октября 1783 г. и стало началом эры воздухоплавания. </a:t>
            </a:r>
            <a:endParaRPr lang="ru-RU" sz="2400" b="1" dirty="0">
              <a:solidFill>
                <a:srgbClr val="1912AE"/>
              </a:solidFill>
            </a:endParaRPr>
          </a:p>
        </p:txBody>
      </p:sp>
      <p:pic>
        <p:nvPicPr>
          <p:cNvPr id="5" name="Picture 2" descr="http://urban.az/assets/frontend/uploads/editor/techmology/pervyj_v_istorii_polet_cheloveka_na_vozdushnom_sha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0"/>
            <a:ext cx="6373588" cy="4149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0658" name="Picture 2" descr="http://daxushequ.com/data/out/62/img606863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40088" cy="37170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0660" name="Picture 4" descr="http://www.discoveralabamabeaches.com/wp-content/uploads/2014/06/Photo-1-HD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91339" y="2393504"/>
            <a:ext cx="5952661" cy="4464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6018" name="Picture 2" descr="полет, техника, дирижабль, истор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8640"/>
            <a:ext cx="8096250" cy="5000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0" y="528834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1912AE"/>
                </a:solidFill>
              </a:rPr>
              <a:t>Затем человек на аэростат прикрепил двигатель – получился дирижабль </a:t>
            </a:r>
            <a:r>
              <a:rPr lang="ru-RU" sz="2400" b="1" dirty="0" smtClean="0">
                <a:solidFill>
                  <a:srgbClr val="1912AE"/>
                </a:solidFill>
              </a:rPr>
              <a:t>. </a:t>
            </a:r>
            <a:r>
              <a:rPr lang="ru-RU" sz="2400" b="1" dirty="0" smtClean="0">
                <a:solidFill>
                  <a:srgbClr val="1912AE"/>
                </a:solidFill>
              </a:rPr>
              <a:t>Фердинанд Цепеллин стал гениальным конструктором воздушных </a:t>
            </a:r>
            <a:r>
              <a:rPr lang="ru-RU" sz="2400" b="1" dirty="0" smtClean="0">
                <a:solidFill>
                  <a:srgbClr val="1912AE"/>
                </a:solidFill>
              </a:rPr>
              <a:t>кораблей. </a:t>
            </a:r>
            <a:r>
              <a:rPr lang="ru-RU" sz="2400" b="1" dirty="0" smtClean="0">
                <a:solidFill>
                  <a:srgbClr val="1912AE"/>
                </a:solidFill>
              </a:rPr>
              <a:t>Сконструированные им воздушные корабли носили его имя и назывались цепеллинами.</a:t>
            </a:r>
            <a:endParaRPr lang="ru-RU" sz="2400" b="1" dirty="0">
              <a:solidFill>
                <a:srgbClr val="1912A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8610" name="Picture 2" descr="https://stockinfocus.ru/wp-content/uploads/2017/05/149372685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926282" cy="41780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8612" name="Picture 4" descr="https://www.kramola.info/sites/default/files/styles/page-main/public/images/vesti/9aad21c60de08ef65bcb0659717052c1.jpg?itok=LJt8t0q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3286776"/>
            <a:ext cx="6012160" cy="3571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7042" name="Picture 2" descr="http://www.wallpapermaven.com/i/aeronautics/25/Kittyhawk-1024x7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921739" cy="36346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79512" y="4509120"/>
            <a:ext cx="4139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1912AE"/>
                </a:solidFill>
              </a:rPr>
              <a:t>А еще </a:t>
            </a:r>
            <a:r>
              <a:rPr lang="ru-RU" sz="2400" b="1" dirty="0" smtClean="0">
                <a:solidFill>
                  <a:srgbClr val="1912AE"/>
                </a:solidFill>
              </a:rPr>
              <a:t>человек придумал </a:t>
            </a:r>
            <a:r>
              <a:rPr lang="ru-RU" sz="2400" b="1" dirty="0" smtClean="0">
                <a:solidFill>
                  <a:srgbClr val="1912AE"/>
                </a:solidFill>
              </a:rPr>
              <a:t>планёр, </a:t>
            </a:r>
            <a:r>
              <a:rPr lang="ru-RU" sz="2400" b="1" dirty="0" smtClean="0">
                <a:solidFill>
                  <a:srgbClr val="1912AE"/>
                </a:solidFill>
              </a:rPr>
              <a:t>правда </a:t>
            </a:r>
            <a:r>
              <a:rPr lang="ru-RU" sz="2400" b="1" dirty="0" smtClean="0">
                <a:solidFill>
                  <a:srgbClr val="1912AE"/>
                </a:solidFill>
              </a:rPr>
              <a:t>он был без </a:t>
            </a:r>
            <a:endParaRPr lang="ru-RU" sz="2400" b="1" dirty="0" smtClean="0">
              <a:solidFill>
                <a:srgbClr val="1912AE"/>
              </a:solidFill>
            </a:endParaRPr>
          </a:p>
          <a:p>
            <a:r>
              <a:rPr lang="ru-RU" sz="2400" b="1" dirty="0" smtClean="0">
                <a:solidFill>
                  <a:srgbClr val="1912AE"/>
                </a:solidFill>
              </a:rPr>
              <a:t>двигателя </a:t>
            </a:r>
            <a:r>
              <a:rPr lang="ru-RU" sz="2400" b="1" dirty="0" smtClean="0">
                <a:solidFill>
                  <a:srgbClr val="1912AE"/>
                </a:solidFill>
              </a:rPr>
              <a:t>и парил в </a:t>
            </a:r>
            <a:endParaRPr lang="ru-RU" sz="2400" b="1" dirty="0" smtClean="0">
              <a:solidFill>
                <a:srgbClr val="1912AE"/>
              </a:solidFill>
            </a:endParaRPr>
          </a:p>
          <a:p>
            <a:r>
              <a:rPr lang="ru-RU" sz="2400" b="1" dirty="0" smtClean="0">
                <a:solidFill>
                  <a:srgbClr val="1912AE"/>
                </a:solidFill>
              </a:rPr>
              <a:t>воздушном </a:t>
            </a:r>
            <a:r>
              <a:rPr lang="ru-RU" sz="2400" b="1" dirty="0" smtClean="0">
                <a:solidFill>
                  <a:srgbClr val="1912AE"/>
                </a:solidFill>
              </a:rPr>
              <a:t>потоке , </a:t>
            </a:r>
            <a:endParaRPr lang="ru-RU" sz="2400" b="1" dirty="0" smtClean="0">
              <a:solidFill>
                <a:srgbClr val="1912AE"/>
              </a:solidFill>
            </a:endParaRPr>
          </a:p>
          <a:p>
            <a:r>
              <a:rPr lang="ru-RU" sz="2400" b="1" dirty="0" smtClean="0">
                <a:solidFill>
                  <a:srgbClr val="1912AE"/>
                </a:solidFill>
              </a:rPr>
              <a:t>но </a:t>
            </a:r>
            <a:r>
              <a:rPr lang="ru-RU" sz="2400" b="1" dirty="0" smtClean="0">
                <a:solidFill>
                  <a:srgbClr val="1912AE"/>
                </a:solidFill>
              </a:rPr>
              <a:t>с крыльями. </a:t>
            </a:r>
            <a:endParaRPr lang="ru-RU" sz="2400" b="1" dirty="0">
              <a:solidFill>
                <a:srgbClr val="1912AE"/>
              </a:solidFill>
            </a:endParaRPr>
          </a:p>
        </p:txBody>
      </p:sp>
      <p:pic>
        <p:nvPicPr>
          <p:cNvPr id="87044" name="Picture 4" descr="http://media.gomel24.by/source/photos/2017/09/21/planerniy-sport2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5549" y="3401616"/>
            <a:ext cx="4798451" cy="34563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443711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1912AE"/>
                </a:solidFill>
              </a:rPr>
              <a:t>А  </a:t>
            </a:r>
            <a:r>
              <a:rPr lang="ru-RU" sz="2400" b="1" dirty="0" smtClean="0">
                <a:solidFill>
                  <a:srgbClr val="1912AE"/>
                </a:solidFill>
              </a:rPr>
              <a:t>когда человек соединил дирижабль и </a:t>
            </a:r>
            <a:r>
              <a:rPr lang="ru-RU" sz="2400" b="1" dirty="0" smtClean="0">
                <a:solidFill>
                  <a:srgbClr val="1912AE"/>
                </a:solidFill>
              </a:rPr>
              <a:t>планер </a:t>
            </a:r>
            <a:r>
              <a:rPr lang="ru-RU" sz="2400" b="1" dirty="0" smtClean="0">
                <a:solidFill>
                  <a:srgbClr val="1912AE"/>
                </a:solidFill>
              </a:rPr>
              <a:t>– получился самолет с </a:t>
            </a:r>
            <a:endParaRPr lang="ru-RU" sz="2400" b="1" dirty="0" smtClean="0">
              <a:solidFill>
                <a:srgbClr val="1912AE"/>
              </a:solidFill>
            </a:endParaRPr>
          </a:p>
          <a:p>
            <a:r>
              <a:rPr lang="ru-RU" sz="2400" b="1" dirty="0" smtClean="0">
                <a:solidFill>
                  <a:srgbClr val="1912AE"/>
                </a:solidFill>
              </a:rPr>
              <a:t>двигателем </a:t>
            </a:r>
            <a:r>
              <a:rPr lang="ru-RU" sz="2400" b="1" dirty="0" smtClean="0">
                <a:solidFill>
                  <a:srgbClr val="1912AE"/>
                </a:solidFill>
              </a:rPr>
              <a:t>и крыльями, который смог перевозить пассажиров и грузы. </a:t>
            </a:r>
            <a:endParaRPr lang="ru-RU" sz="2400" b="1" dirty="0">
              <a:solidFill>
                <a:srgbClr val="1912AE"/>
              </a:solidFill>
            </a:endParaRPr>
          </a:p>
        </p:txBody>
      </p:sp>
      <p:pic>
        <p:nvPicPr>
          <p:cNvPr id="49156" name="Picture 4" descr="https://img0.liveinternet.ru/images/attach/c/0/118/694/118694406_s16h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60640" cy="36290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9158" name="Picture 6" descr="http://cp12.nevsepic.com.ua/3-3/1358202755-1001212-www.nevsepic.com.u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3440" y="3289068"/>
            <a:ext cx="5040560" cy="35689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22" name="Picture 2" descr="https://static.politpuzzle.ru/wp-content/uploads/2016/08/su-e147013911448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311043" cy="3429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24" name="Picture 4" descr="http://i070.radikal.ru/1212/1d/5f666cb2e1e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9" y="3374232"/>
            <a:ext cx="5940152" cy="3483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869160"/>
            <a:ext cx="3635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1912AE"/>
                </a:solidFill>
              </a:rPr>
              <a:t>Там где нельзя сесть </a:t>
            </a:r>
            <a:endParaRPr lang="ru-RU" sz="2400" b="1" dirty="0" smtClean="0">
              <a:solidFill>
                <a:srgbClr val="1912AE"/>
              </a:solidFill>
            </a:endParaRPr>
          </a:p>
          <a:p>
            <a:r>
              <a:rPr lang="ru-RU" sz="2400" b="1" dirty="0" smtClean="0">
                <a:solidFill>
                  <a:srgbClr val="1912AE"/>
                </a:solidFill>
              </a:rPr>
              <a:t>и </a:t>
            </a:r>
            <a:r>
              <a:rPr lang="ru-RU" sz="2400" b="1" dirty="0" smtClean="0">
                <a:solidFill>
                  <a:srgbClr val="1912AE"/>
                </a:solidFill>
              </a:rPr>
              <a:t>взлететь самолету </a:t>
            </a:r>
            <a:endParaRPr lang="ru-RU" sz="2400" b="1" dirty="0" smtClean="0">
              <a:solidFill>
                <a:srgbClr val="1912AE"/>
              </a:solidFill>
            </a:endParaRPr>
          </a:p>
          <a:p>
            <a:r>
              <a:rPr lang="ru-RU" sz="2400" b="1" dirty="0" smtClean="0">
                <a:solidFill>
                  <a:srgbClr val="1912AE"/>
                </a:solidFill>
              </a:rPr>
              <a:t>выручает </a:t>
            </a:r>
            <a:r>
              <a:rPr lang="ru-RU" sz="2400" b="1" dirty="0" smtClean="0">
                <a:solidFill>
                  <a:srgbClr val="1912AE"/>
                </a:solidFill>
              </a:rPr>
              <a:t>вертолет.   </a:t>
            </a:r>
            <a:endParaRPr lang="ru-RU" sz="2400" b="1" dirty="0">
              <a:solidFill>
                <a:srgbClr val="1912AE"/>
              </a:solidFill>
            </a:endParaRPr>
          </a:p>
        </p:txBody>
      </p:sp>
      <p:pic>
        <p:nvPicPr>
          <p:cNvPr id="82946" name="Picture 2" descr="http://interesnik.com/wp-content/uploads/2014/07/vs-300-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4932040" cy="36921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2948" name="Picture 4" descr="http://worldweapon.ru/images/vertuski/ansat/ansat_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0708" y="3305174"/>
            <a:ext cx="4963292" cy="3552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653136"/>
            <a:ext cx="3779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1912AE"/>
                </a:solidFill>
              </a:rPr>
              <a:t>Неизведанные дали </a:t>
            </a:r>
            <a:endParaRPr lang="ru-RU" sz="2400" b="1" dirty="0" smtClean="0">
              <a:solidFill>
                <a:srgbClr val="1912AE"/>
              </a:solidFill>
            </a:endParaRPr>
          </a:p>
          <a:p>
            <a:r>
              <a:rPr lang="ru-RU" sz="2400" b="1" dirty="0" smtClean="0">
                <a:solidFill>
                  <a:srgbClr val="1912AE"/>
                </a:solidFill>
              </a:rPr>
              <a:t>манили </a:t>
            </a:r>
            <a:r>
              <a:rPr lang="ru-RU" sz="2400" b="1" dirty="0" smtClean="0">
                <a:solidFill>
                  <a:srgbClr val="1912AE"/>
                </a:solidFill>
              </a:rPr>
              <a:t>человека в </a:t>
            </a:r>
            <a:endParaRPr lang="ru-RU" sz="2400" b="1" dirty="0" smtClean="0">
              <a:solidFill>
                <a:srgbClr val="1912AE"/>
              </a:solidFill>
            </a:endParaRPr>
          </a:p>
          <a:p>
            <a:r>
              <a:rPr lang="ru-RU" sz="2400" b="1" dirty="0" smtClean="0">
                <a:solidFill>
                  <a:srgbClr val="1912AE"/>
                </a:solidFill>
              </a:rPr>
              <a:t>космос </a:t>
            </a:r>
            <a:r>
              <a:rPr lang="ru-RU" sz="2400" b="1" dirty="0" smtClean="0">
                <a:solidFill>
                  <a:srgbClr val="1912AE"/>
                </a:solidFill>
              </a:rPr>
              <a:t>и он создал </a:t>
            </a:r>
            <a:endParaRPr lang="ru-RU" sz="2400" b="1" dirty="0" smtClean="0">
              <a:solidFill>
                <a:srgbClr val="1912AE"/>
              </a:solidFill>
            </a:endParaRPr>
          </a:p>
          <a:p>
            <a:r>
              <a:rPr lang="ru-RU" sz="2400" b="1" dirty="0" smtClean="0">
                <a:solidFill>
                  <a:srgbClr val="1912AE"/>
                </a:solidFill>
              </a:rPr>
              <a:t>аппарат </a:t>
            </a:r>
            <a:r>
              <a:rPr lang="ru-RU" sz="2400" b="1" dirty="0" smtClean="0">
                <a:solidFill>
                  <a:srgbClr val="1912AE"/>
                </a:solidFill>
              </a:rPr>
              <a:t>для полета в </a:t>
            </a:r>
            <a:endParaRPr lang="ru-RU" sz="2400" b="1" dirty="0" smtClean="0">
              <a:solidFill>
                <a:srgbClr val="1912AE"/>
              </a:solidFill>
            </a:endParaRPr>
          </a:p>
          <a:p>
            <a:r>
              <a:rPr lang="ru-RU" sz="2400" b="1" dirty="0" smtClean="0">
                <a:solidFill>
                  <a:srgbClr val="1912AE"/>
                </a:solidFill>
              </a:rPr>
              <a:t>космос  – ракету</a:t>
            </a:r>
            <a:r>
              <a:rPr lang="ru-RU" sz="2400" b="1" dirty="0" smtClean="0">
                <a:solidFill>
                  <a:srgbClr val="1912AE"/>
                </a:solidFill>
              </a:rPr>
              <a:t>. </a:t>
            </a:r>
            <a:endParaRPr lang="ru-RU" sz="2400" b="1" dirty="0">
              <a:solidFill>
                <a:srgbClr val="1912AE"/>
              </a:solidFill>
            </a:endParaRPr>
          </a:p>
        </p:txBody>
      </p:sp>
      <p:pic>
        <p:nvPicPr>
          <p:cNvPr id="83970" name="Picture 2" descr="http://kvedomosti.com/uploads/posts/2017-01/v-yaponii-ne-sostoyalsya-zapusk-samoy-malenkoy-rakety-v-mire_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401613" cy="36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3974" name="Picture 6" descr="http://lemur59.ru/sites/default/files/images/1967%20lance%20vostok%20montage%2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3429000"/>
            <a:ext cx="6084168" cy="3429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s://www.keynectup.com/wp-content/uploads/2016/06/HD2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5085184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1912AE"/>
                </a:solidFill>
              </a:rPr>
              <a:t>Человеку удалось облететь Землю на космическом корабле! Первый космонавт Ю.А.Гагарин. Американские астронавты уже побывали на Луне. А сейчас люди готовятся к полёту на загадочную планету Марс.</a:t>
            </a:r>
            <a:endParaRPr lang="ru-RU" sz="2400" b="1" dirty="0">
              <a:solidFill>
                <a:srgbClr val="1912AE"/>
              </a:solidFill>
            </a:endParaRPr>
          </a:p>
        </p:txBody>
      </p:sp>
      <p:pic>
        <p:nvPicPr>
          <p:cNvPr id="80898" name="Picture 2" descr="http://www.zastavki.com/pictures/originals/2017Space_The_Red_Planet_Mars_111966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88640"/>
            <a:ext cx="7808867" cy="4392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82</TotalTime>
  <Words>271</Words>
  <Application>Microsoft Office PowerPoint</Application>
  <PresentationFormat>Экран (4:3)</PresentationFormat>
  <Paragraphs>21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10</cp:revision>
  <dcterms:created xsi:type="dcterms:W3CDTF">2018-04-01T04:00:30Z</dcterms:created>
  <dcterms:modified xsi:type="dcterms:W3CDTF">2018-04-01T05:33:28Z</dcterms:modified>
</cp:coreProperties>
</file>